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59EA6-EAB3-43E1-A65C-15EDF665DD57}" type="datetimeFigureOut">
              <a:rPr lang="en-US" smtClean="0"/>
              <a:t>24/08/2023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2F5A8-18B1-4B71-A6C4-2E581ECD9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80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59EA6-EAB3-43E1-A65C-15EDF665DD57}" type="datetimeFigureOut">
              <a:rPr lang="en-US" smtClean="0"/>
              <a:t>24/08/2023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2F5A8-18B1-4B71-A6C4-2E581ECD9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030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59EA6-EAB3-43E1-A65C-15EDF665DD57}" type="datetimeFigureOut">
              <a:rPr lang="en-US" smtClean="0"/>
              <a:t>24/08/2023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2F5A8-18B1-4B71-A6C4-2E581ECD9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41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59EA6-EAB3-43E1-A65C-15EDF665DD57}" type="datetimeFigureOut">
              <a:rPr lang="en-US" smtClean="0"/>
              <a:t>24/08/2023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2F5A8-18B1-4B71-A6C4-2E581ECD9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288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59EA6-EAB3-43E1-A65C-15EDF665DD57}" type="datetimeFigureOut">
              <a:rPr lang="en-US" smtClean="0"/>
              <a:t>24/08/2023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2F5A8-18B1-4B71-A6C4-2E581ECD9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052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59EA6-EAB3-43E1-A65C-15EDF665DD57}" type="datetimeFigureOut">
              <a:rPr lang="en-US" smtClean="0"/>
              <a:t>24/08/2023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2F5A8-18B1-4B71-A6C4-2E581ECD9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865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59EA6-EAB3-43E1-A65C-15EDF665DD57}" type="datetimeFigureOut">
              <a:rPr lang="en-US" smtClean="0"/>
              <a:t>24/08/2023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2F5A8-18B1-4B71-A6C4-2E581ECD9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24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59EA6-EAB3-43E1-A65C-15EDF665DD57}" type="datetimeFigureOut">
              <a:rPr lang="en-US" smtClean="0"/>
              <a:t>24/08/2023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2F5A8-18B1-4B71-A6C4-2E581ECD9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52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59EA6-EAB3-43E1-A65C-15EDF665DD57}" type="datetimeFigureOut">
              <a:rPr lang="en-US" smtClean="0"/>
              <a:t>24/08/2023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2F5A8-18B1-4B71-A6C4-2E581ECD9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263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59EA6-EAB3-43E1-A65C-15EDF665DD57}" type="datetimeFigureOut">
              <a:rPr lang="en-US" smtClean="0"/>
              <a:t>24/08/2023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2F5A8-18B1-4B71-A6C4-2E581ECD9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54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59EA6-EAB3-43E1-A65C-15EDF665DD57}" type="datetimeFigureOut">
              <a:rPr lang="en-US" smtClean="0"/>
              <a:t>24/08/2023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2F5A8-18B1-4B71-A6C4-2E581ECD9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664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59EA6-EAB3-43E1-A65C-15EDF665DD57}" type="datetimeFigureOut">
              <a:rPr lang="en-US" smtClean="0"/>
              <a:t>24/08/2023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2F5A8-18B1-4B71-A6C4-2E581ECD9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34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10097" t="31071" r="38942" b="16192"/>
          <a:stretch/>
        </p:blipFill>
        <p:spPr bwMode="auto">
          <a:xfrm>
            <a:off x="609600" y="533400"/>
            <a:ext cx="8382000" cy="5867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76050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10737" t="24515" r="39424" b="22463"/>
          <a:stretch/>
        </p:blipFill>
        <p:spPr bwMode="auto">
          <a:xfrm>
            <a:off x="914400" y="990600"/>
            <a:ext cx="7162800" cy="5334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46687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9454" t="30787" r="39585" b="17617"/>
          <a:stretch/>
        </p:blipFill>
        <p:spPr bwMode="auto">
          <a:xfrm>
            <a:off x="1143000" y="1066800"/>
            <a:ext cx="7010400" cy="5257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23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9455" t="31072" r="39423" b="17617"/>
          <a:stretch/>
        </p:blipFill>
        <p:spPr bwMode="auto">
          <a:xfrm>
            <a:off x="914400" y="1066800"/>
            <a:ext cx="7315200" cy="5105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84069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12500" t="30500" r="44872" b="17333"/>
          <a:stretch/>
        </p:blipFill>
        <p:spPr bwMode="auto">
          <a:xfrm>
            <a:off x="990600" y="685800"/>
            <a:ext cx="6705600" cy="5105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74489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9936" t="30500" r="39423" b="16762"/>
          <a:stretch/>
        </p:blipFill>
        <p:spPr bwMode="auto">
          <a:xfrm>
            <a:off x="762000" y="533400"/>
            <a:ext cx="7680960" cy="5486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53753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9615" t="31642" r="39584" b="17617"/>
          <a:stretch/>
        </p:blipFill>
        <p:spPr bwMode="auto">
          <a:xfrm>
            <a:off x="609600" y="762000"/>
            <a:ext cx="8077200" cy="5715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74945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9296" t="30216" r="39101" b="16477"/>
          <a:stretch/>
        </p:blipFill>
        <p:spPr bwMode="auto">
          <a:xfrm>
            <a:off x="990600" y="533400"/>
            <a:ext cx="7543800" cy="5638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47864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9616" t="31072" r="39262" b="17047"/>
          <a:stretch/>
        </p:blipFill>
        <p:spPr bwMode="auto">
          <a:xfrm>
            <a:off x="838200" y="1066800"/>
            <a:ext cx="7772400" cy="5257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41023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9776" t="30787" r="39903" b="17046"/>
          <a:stretch/>
        </p:blipFill>
        <p:spPr bwMode="auto">
          <a:xfrm>
            <a:off x="533400" y="457200"/>
            <a:ext cx="8001000" cy="5562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72411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9615" t="31642" r="39584" b="17047"/>
          <a:stretch/>
        </p:blipFill>
        <p:spPr bwMode="auto">
          <a:xfrm>
            <a:off x="457200" y="457200"/>
            <a:ext cx="8001000" cy="5867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1539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10257" t="30216" r="39903" b="17902"/>
          <a:stretch/>
        </p:blipFill>
        <p:spPr bwMode="auto">
          <a:xfrm>
            <a:off x="685800" y="821748"/>
            <a:ext cx="7772400" cy="55790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83762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t="26226" r="39744" b="23318"/>
          <a:stretch/>
        </p:blipFill>
        <p:spPr bwMode="auto">
          <a:xfrm>
            <a:off x="228600" y="865909"/>
            <a:ext cx="7772400" cy="5638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59724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0</Words>
  <Application>Microsoft Office PowerPoint</Application>
  <PresentationFormat>On-screen Show (4:3)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kalai</dc:creator>
  <cp:lastModifiedBy>kalai</cp:lastModifiedBy>
  <cp:revision>3</cp:revision>
  <dcterms:created xsi:type="dcterms:W3CDTF">2023-08-24T16:22:52Z</dcterms:created>
  <dcterms:modified xsi:type="dcterms:W3CDTF">2023-08-24T16:44:27Z</dcterms:modified>
</cp:coreProperties>
</file>